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7" r:id="rId3"/>
    <p:sldId id="257" r:id="rId4"/>
    <p:sldId id="262" r:id="rId5"/>
    <p:sldId id="269" r:id="rId6"/>
    <p:sldId id="258" r:id="rId7"/>
    <p:sldId id="263" r:id="rId8"/>
    <p:sldId id="264" r:id="rId9"/>
    <p:sldId id="268" r:id="rId10"/>
    <p:sldId id="259" r:id="rId11"/>
    <p:sldId id="261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2132856"/>
            <a:ext cx="61722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ЦЕНТР КРАЕВЕНИЯ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(патриотический)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16216" y="5013176"/>
            <a:ext cx="2355776" cy="1371600"/>
          </a:xfrm>
        </p:spPr>
        <p:txBody>
          <a:bodyPr/>
          <a:lstStyle/>
          <a:p>
            <a:r>
              <a:rPr lang="ru-RU" dirty="0" smtClean="0"/>
              <a:t>Выполнила: Калачёва В.Н.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47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335080" cy="4688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678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1570"/>
            <a:ext cx="413049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45024"/>
            <a:ext cx="4059051" cy="304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3896533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245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1"/>
            <a:ext cx="394050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144212"/>
            <a:ext cx="3962763" cy="280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2656"/>
            <a:ext cx="4482117" cy="56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642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169224" cy="41805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Основы патриотизма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692696"/>
            <a:ext cx="8640960" cy="578125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Одним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важнейших условий жизнеспособности общества является наличие общих для его членов духовно-нравственных и культурных ценностей. Человек — член общества, носитель и создатель культуры.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дошкольном возрасте у ребенка должны формироваться первичные представления о том, как складывается и развивается культура общества и его отдельных членов. Взаимодействуя с людьми и познавая окружающий мир, ребенок учится воспринимать себя не только как отдельную личность или как члена группы, но и как представителя определенной культурно-исторической </a:t>
            </a:r>
            <a:r>
              <a:rPr lang="ru-RU" dirty="0"/>
              <a:t>общности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Ребенок получает информацию о том, что было раньше и что есть теперь, познает ценность прошлого и настоящего, традиций и перемен. Он учится уважать других людей, их ценности, достоинство, обычаи. Это социокультурное многообразие помогает ребенку познакомиться с историей родного края, ощутить эмоциональную привязанность к родине и осознать себя как часть большого, разнообразного мира, о котором он может узнать еще больше. </a:t>
            </a:r>
            <a:endParaRPr lang="ru-RU" dirty="0" smtClean="0"/>
          </a:p>
          <a:p>
            <a:pPr algn="just"/>
            <a:r>
              <a:rPr lang="ru-RU" dirty="0" smtClean="0">
                <a:solidFill>
                  <a:srgbClr val="7030A0"/>
                </a:solidFill>
              </a:rPr>
              <a:t>(п2.2.3 Окружающий мир. </a:t>
            </a:r>
            <a:r>
              <a:rPr lang="ru-RU" dirty="0" err="1" smtClean="0">
                <a:solidFill>
                  <a:srgbClr val="7030A0"/>
                </a:solidFill>
              </a:rPr>
              <a:t>Стр</a:t>
            </a:r>
            <a:r>
              <a:rPr lang="ru-RU" dirty="0" smtClean="0">
                <a:solidFill>
                  <a:srgbClr val="7030A0"/>
                </a:solidFill>
              </a:rPr>
              <a:t> 110-111)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816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Целевые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ориентиры (ФОП ДО)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692696"/>
            <a:ext cx="8712968" cy="597666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600" dirty="0" smtClean="0"/>
              <a:t>Познакомиться </a:t>
            </a:r>
            <a:r>
              <a:rPr lang="ru-RU" sz="1600" dirty="0"/>
              <a:t>с понятиями «семья», «государство» и т. п.; • почувствовать, что у него есть родная земля, корни и что он является частью сформировавшегося социального </a:t>
            </a:r>
            <a:r>
              <a:rPr lang="ru-RU" sz="1600" dirty="0" smtClean="0"/>
              <a:t>окружения.</a:t>
            </a:r>
          </a:p>
          <a:p>
            <a:pPr algn="just"/>
            <a:r>
              <a:rPr lang="ru-RU" sz="1600" dirty="0" smtClean="0"/>
              <a:t>Формирование </a:t>
            </a:r>
            <a:r>
              <a:rPr lang="ru-RU" sz="1600" dirty="0"/>
              <a:t>представления о Родине как месте, где человек родился и страны, где он живет</a:t>
            </a:r>
            <a:r>
              <a:rPr lang="ru-RU" sz="1600" dirty="0" smtClean="0"/>
              <a:t>. </a:t>
            </a:r>
            <a:r>
              <a:rPr lang="ru-RU" sz="1600" dirty="0"/>
              <a:t>Воспитание чувства привязанности к своей малой родине, гордости за нее, восхищение ее красотой.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Воспитать уважение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600" dirty="0" smtClean="0"/>
              <a:t>людям </a:t>
            </a:r>
            <a:r>
              <a:rPr lang="ru-RU" sz="1600" dirty="0"/>
              <a:t>разных национальностей, проживающим на территории России, их  </a:t>
            </a:r>
            <a:r>
              <a:rPr lang="ru-RU" sz="1600" dirty="0" smtClean="0"/>
              <a:t>быту и культуре наследию;</a:t>
            </a:r>
            <a:endParaRPr lang="ru-RU" sz="1600" dirty="0"/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Знакомить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государственной символикой РФ: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флаг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герб, воспитание уважительного отношения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 символам страны.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Обогащать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представления детей о государственных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праздниках </a:t>
            </a:r>
            <a:r>
              <a:rPr lang="ru-RU" sz="1600" dirty="0" smtClean="0"/>
              <a:t>и </a:t>
            </a:r>
            <a:r>
              <a:rPr lang="ru-RU" sz="1600" dirty="0"/>
              <a:t>традициями </a:t>
            </a:r>
            <a:r>
              <a:rPr lang="ru-RU" sz="1600" dirty="0" smtClean="0"/>
              <a:t>празднования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Знакомить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содержанием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праздников,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памятными местами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поселке,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посвященными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празднику.</a:t>
            </a:r>
          </a:p>
          <a:p>
            <a:pPr algn="just"/>
            <a:r>
              <a:rPr lang="ru-RU" sz="1600" dirty="0"/>
              <a:t>Поддерживать детскую любознательность по отношению к родному краю, эмоциональный отклик на проявления красоты в различных архитектурных объектах и произведениях искусства, явлениях </a:t>
            </a:r>
            <a:r>
              <a:rPr lang="ru-RU" sz="1600" dirty="0" smtClean="0"/>
              <a:t>природы.</a:t>
            </a:r>
          </a:p>
          <a:p>
            <a:pPr algn="just"/>
            <a:r>
              <a:rPr lang="ru-RU" sz="1600" dirty="0"/>
              <a:t>З</a:t>
            </a:r>
            <a:r>
              <a:rPr lang="ru-RU" sz="1600" dirty="0" smtClean="0"/>
              <a:t>накомить </a:t>
            </a:r>
            <a:r>
              <a:rPr lang="ru-RU" sz="1600" dirty="0"/>
              <a:t>с основными достопримечательностями </a:t>
            </a:r>
            <a:r>
              <a:rPr lang="ru-RU" sz="1600" dirty="0" smtClean="0"/>
              <a:t>поселка, знакомство </a:t>
            </a:r>
            <a:r>
              <a:rPr lang="ru-RU" sz="1600" dirty="0"/>
              <a:t>с названиями улиц, на которых живут дети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 smtClean="0"/>
              <a:t>Создавать </a:t>
            </a:r>
            <a:r>
              <a:rPr lang="ru-RU" sz="1600" dirty="0"/>
              <a:t>условия для отражения детьми впечатлений о Малой Родине в различных видах деятельности (рассказывает, изображает, воплощает образы в играх, разворачивает сюжет и т. д.). </a:t>
            </a:r>
            <a:endParaRPr lang="ru-RU" sz="1600" dirty="0" smtClean="0"/>
          </a:p>
          <a:p>
            <a:pPr algn="just"/>
            <a:r>
              <a:rPr lang="ru-RU" sz="1600" dirty="0" smtClean="0"/>
              <a:t>Поддерживать </a:t>
            </a:r>
            <a:r>
              <a:rPr lang="ru-RU" sz="1600" dirty="0"/>
              <a:t>интерес к народной культуре страны (устному народному творчеству</a:t>
            </a:r>
            <a:r>
              <a:rPr lang="ru-RU" sz="1600" dirty="0" smtClean="0"/>
              <a:t>,</a:t>
            </a:r>
            <a:r>
              <a:rPr lang="ru-RU" sz="1600" dirty="0"/>
              <a:t> музыке, танцам, играм, игрушкам</a:t>
            </a:r>
            <a:r>
              <a:rPr lang="ru-RU" sz="1600" dirty="0" smtClean="0"/>
              <a:t>).</a:t>
            </a:r>
          </a:p>
          <a:p>
            <a:pPr algn="just"/>
            <a:r>
              <a:rPr lang="ru-RU" sz="1600" dirty="0" smtClean="0"/>
              <a:t>Воспитывать уважение </a:t>
            </a:r>
            <a:r>
              <a:rPr lang="ru-RU" sz="1600" dirty="0"/>
              <a:t>к людям труда, знаменитым землякам. </a:t>
            </a:r>
            <a:r>
              <a:rPr lang="ru-RU" sz="1600" dirty="0" smtClean="0"/>
              <a:t>Расширять кругозор </a:t>
            </a:r>
            <a:r>
              <a:rPr lang="ru-RU" sz="1600" dirty="0"/>
              <a:t>детей на основе материала, доступного их пониманию. Дети начинают понимать, что состояние родного города зависит от отношения к нему жителей</a:t>
            </a:r>
            <a:r>
              <a:rPr lang="ru-RU" sz="1600" dirty="0" smtClean="0"/>
              <a:t>.</a:t>
            </a:r>
          </a:p>
          <a:p>
            <a:pPr algn="ctr"/>
            <a:r>
              <a:rPr lang="ru-RU" sz="1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Также в ООП «Вдохновение» </a:t>
            </a:r>
            <a:r>
              <a:rPr lang="ru-RU" sz="16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1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111-114 п.2.2.3.3.</a:t>
            </a:r>
            <a:endParaRPr lang="ru-RU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090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46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Рекомендации по созданию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центра в группе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692696"/>
            <a:ext cx="8496944" cy="578125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Хорошая освещенность в дневное и вечернее </a:t>
            </a:r>
            <a:r>
              <a:rPr lang="ru-RU" dirty="0" smtClean="0"/>
              <a:t>время.</a:t>
            </a:r>
            <a:endParaRPr lang="ru-RU" dirty="0"/>
          </a:p>
          <a:p>
            <a:pPr algn="just"/>
            <a:r>
              <a:rPr lang="ru-RU" dirty="0" smtClean="0"/>
              <a:t>В спокойной зоне, можно рядом с центром грамоты или познания.</a:t>
            </a:r>
          </a:p>
          <a:p>
            <a:r>
              <a:rPr lang="ru-RU" dirty="0" smtClean="0"/>
              <a:t>Целесообразность </a:t>
            </a:r>
            <a:r>
              <a:rPr lang="ru-RU" dirty="0"/>
              <a:t>размещения экспонатов</a:t>
            </a:r>
          </a:p>
          <a:p>
            <a:r>
              <a:rPr lang="ru-RU" dirty="0" smtClean="0"/>
              <a:t>Доступность</a:t>
            </a:r>
          </a:p>
          <a:p>
            <a:r>
              <a:rPr lang="ru-RU" dirty="0" smtClean="0"/>
              <a:t> </a:t>
            </a:r>
            <a:r>
              <a:rPr lang="ru-RU" dirty="0"/>
              <a:t>Эстетичность</a:t>
            </a:r>
          </a:p>
          <a:p>
            <a:r>
              <a:rPr lang="ru-RU" dirty="0" smtClean="0"/>
              <a:t>Научность</a:t>
            </a:r>
            <a:endParaRPr lang="ru-RU" dirty="0"/>
          </a:p>
          <a:p>
            <a:r>
              <a:rPr lang="ru-RU" dirty="0" smtClean="0"/>
              <a:t>Достоверность </a:t>
            </a:r>
            <a:r>
              <a:rPr lang="ru-RU" dirty="0"/>
              <a:t>представленного </a:t>
            </a:r>
            <a:r>
              <a:rPr lang="ru-RU" dirty="0" smtClean="0"/>
              <a:t>материала</a:t>
            </a:r>
          </a:p>
          <a:p>
            <a:pPr algn="just"/>
            <a:r>
              <a:rPr lang="ru-RU" dirty="0" smtClean="0"/>
              <a:t>Предлагаемый </a:t>
            </a:r>
            <a:r>
              <a:rPr lang="ru-RU" dirty="0"/>
              <a:t>детям материал в центрах должен в обязательном порядке меняться в зависимости от изучаемых тематических </a:t>
            </a:r>
            <a:r>
              <a:rPr lang="ru-RU" dirty="0" smtClean="0"/>
              <a:t>блоков.</a:t>
            </a:r>
          </a:p>
          <a:p>
            <a:r>
              <a:rPr lang="ru-RU" dirty="0" smtClean="0"/>
              <a:t>Содержание </a:t>
            </a:r>
            <a:r>
              <a:rPr lang="ru-RU" dirty="0"/>
              <a:t>материалов в центрах зависит от возраста детей.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442913" algn="just">
              <a:buNone/>
            </a:pPr>
            <a:r>
              <a:rPr lang="ru-RU" dirty="0" smtClean="0"/>
              <a:t>Работа </a:t>
            </a:r>
            <a:r>
              <a:rPr lang="ru-RU" dirty="0"/>
              <a:t>в центре развивает у дошкольников речь, мышление, воображение, расширяет кругозор, способствует нравственному становлению личности, расширяет область социально-нравственных ориентаций и чувств детей, пробуждая любовь к родному краю, </a:t>
            </a:r>
            <a:r>
              <a:rPr lang="ru-RU" dirty="0" smtClean="0"/>
              <a:t>поселку</a:t>
            </a:r>
            <a:r>
              <a:rPr lang="ru-RU" dirty="0" smtClean="0"/>
              <a:t>, </a:t>
            </a:r>
            <a:r>
              <a:rPr lang="ru-RU" dirty="0" smtClean="0"/>
              <a:t>стране.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330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496944" cy="556523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аксессуары для ролевых игр, соответствующие культурно-историческим традициям России, родного края, города, семейной культуре (одежда, ее элементы, предметы оперирования и т. п</a:t>
            </a:r>
            <a:r>
              <a:rPr lang="ru-RU" dirty="0" smtClean="0"/>
              <a:t>.);</a:t>
            </a:r>
          </a:p>
          <a:p>
            <a:r>
              <a:rPr lang="ru-RU" dirty="0" smtClean="0"/>
              <a:t>предметы </a:t>
            </a:r>
            <a:r>
              <a:rPr lang="ru-RU" dirty="0"/>
              <a:t>быта из разных культурно-исторических контекстов; </a:t>
            </a:r>
            <a:endParaRPr lang="ru-RU" dirty="0" smtClean="0"/>
          </a:p>
          <a:p>
            <a:r>
              <a:rPr lang="ru-RU" dirty="0" smtClean="0"/>
              <a:t>глобус</a:t>
            </a:r>
            <a:r>
              <a:rPr lang="ru-RU" dirty="0"/>
              <a:t>, карты мира, страны, региона; </a:t>
            </a:r>
            <a:endParaRPr lang="ru-RU" dirty="0" smtClean="0"/>
          </a:p>
          <a:p>
            <a:r>
              <a:rPr lang="ru-RU" dirty="0" smtClean="0"/>
              <a:t>флаг </a:t>
            </a:r>
            <a:r>
              <a:rPr lang="ru-RU" dirty="0"/>
              <a:t>и герб России;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материалы для культурно-исторических проектов (например, береста, кожа, воск и вощеные дощечки, гусиные перья и пр.) и для исследования в рамках темы проекта («Чем писали наши предки», «Из чего строили дома», «Как освещали жилища» и пр</a:t>
            </a:r>
            <a:r>
              <a:rPr lang="ru-RU" dirty="0" smtClean="0"/>
              <a:t>.);</a:t>
            </a:r>
          </a:p>
          <a:p>
            <a:r>
              <a:rPr lang="ru-RU" dirty="0" smtClean="0"/>
              <a:t>печатные </a:t>
            </a:r>
            <a:r>
              <a:rPr lang="ru-RU" dirty="0"/>
              <a:t>издания с иллюстрациями, фотографиями, наклейками; дидактические материалы, посвященные культурно-историческим событиям и традициям; </a:t>
            </a:r>
            <a:endParaRPr lang="ru-RU" dirty="0" smtClean="0"/>
          </a:p>
          <a:p>
            <a:r>
              <a:rPr lang="ru-RU" dirty="0" smtClean="0"/>
              <a:t>наборы </a:t>
            </a:r>
            <a:r>
              <a:rPr lang="ru-RU" dirty="0"/>
              <a:t>дидактических карточек «Дома», «Транспорт» и др.; </a:t>
            </a:r>
            <a:endParaRPr lang="ru-RU" dirty="0" smtClean="0"/>
          </a:p>
          <a:p>
            <a:r>
              <a:rPr lang="ru-RU" dirty="0" smtClean="0"/>
              <a:t>тематические </a:t>
            </a:r>
            <a:r>
              <a:rPr lang="ru-RU" dirty="0"/>
              <a:t>наборы для исследования в культурно-исторической области; </a:t>
            </a:r>
            <a:endParaRPr lang="ru-RU" dirty="0" smtClean="0"/>
          </a:p>
          <a:p>
            <a:r>
              <a:rPr lang="ru-RU" dirty="0" smtClean="0"/>
              <a:t>видео- </a:t>
            </a:r>
            <a:r>
              <a:rPr lang="ru-RU" dirty="0"/>
              <a:t>и аудиозаписи по темам истории и культуры; </a:t>
            </a:r>
            <a:endParaRPr lang="ru-RU" dirty="0" smtClean="0"/>
          </a:p>
          <a:p>
            <a:r>
              <a:rPr lang="ru-RU" dirty="0" smtClean="0"/>
              <a:t>строительный </a:t>
            </a:r>
            <a:r>
              <a:rPr lang="ru-RU" dirty="0"/>
              <a:t>материал для исторических и футуристических построек, в том числе коробки, картонные трубки, отрезы ткани и иные материалы; </a:t>
            </a:r>
            <a:r>
              <a:rPr lang="ru-RU" dirty="0" smtClean="0"/>
              <a:t>\краски</a:t>
            </a:r>
            <a:r>
              <a:rPr lang="ru-RU" dirty="0"/>
              <a:t>, карандаши, фломастеры, ручки, мелки; • пластилин, глину; • необходимые расходные материалы.</a:t>
            </a:r>
          </a:p>
        </p:txBody>
      </p:sp>
    </p:spTree>
    <p:extLst>
      <p:ext uri="{BB962C8B-B14F-4D97-AF65-F5344CB8AC3E}">
        <p14:creationId xmlns:p14="http://schemas.microsoft.com/office/powerpoint/2010/main" val="1883844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72008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Оснащение центра краеведения (младшие группы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п.2.2.3.9 ООП ДО, стр.119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568952" cy="563724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Основная цель работы в этом возрасте – ознакомление с ближайшим окружением. Можем расположить спокойной зоне, в центре социально – коммуникативного развития.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Альбомы: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«Наша семья», «Улицы города», «Мой город», «Наш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сад», «Праздники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дома и в детском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саду».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Художественная литература: стихи о родном городе, рассказы и легенды нашего края, сказки Сибири, потешки, скороговорки.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Папки – передвижки с иллюстрациями: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«Природа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родного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края», «Растительный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животный мир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Сибири», «Наш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город во все времена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года».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Подвижные игры народов Сибири: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«Оденем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куклу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прогулку», «Познай себя».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Книжки-раскраски: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«Моя улица», «Мой дом», «Мой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сад».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Картинки – иллюстрации: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«Труд взрослых», «Дети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живущие в других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городах».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Рисунки детей и взрослых о себе,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малой родине,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окружающей природе.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Совместные работы из бросового и природного материала.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Образцы декоративно-прикладного искусства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(народные ремесла).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Куклы в русских костюмах.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1937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56207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Оснащение центра краеведения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(средние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группы)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712968" cy="563724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Альбомы выше перечисленные + «Моя Россия»</a:t>
            </a:r>
          </a:p>
          <a:p>
            <a:pPr algn="just"/>
            <a:r>
              <a:rPr lang="ru-RU" dirty="0"/>
              <a:t>Т</a:t>
            </a:r>
            <a:r>
              <a:rPr lang="ru-RU" dirty="0" smtClean="0"/>
              <a:t>ематические </a:t>
            </a:r>
            <a:r>
              <a:rPr lang="ru-RU" dirty="0"/>
              <a:t>папки с фотографиями и иллюстрациями, открытки, </a:t>
            </a:r>
            <a:r>
              <a:rPr lang="ru-RU" dirty="0" smtClean="0"/>
              <a:t>альбомы, посвященные </a:t>
            </a:r>
            <a:r>
              <a:rPr lang="ru-RU" dirty="0"/>
              <a:t>достопримечательностям </a:t>
            </a:r>
            <a:r>
              <a:rPr lang="ru-RU" dirty="0" smtClean="0"/>
              <a:t>поселка, края </a:t>
            </a:r>
            <a:r>
              <a:rPr lang="ru-RU" dirty="0"/>
              <a:t>и его знаменитым </a:t>
            </a:r>
            <a:r>
              <a:rPr lang="ru-RU" dirty="0" smtClean="0"/>
              <a:t>жителям, транспорту</a:t>
            </a:r>
            <a:r>
              <a:rPr lang="ru-RU" dirty="0"/>
              <a:t>, архитектуре, профессиям жителей.</a:t>
            </a:r>
          </a:p>
          <a:p>
            <a:pPr algn="just"/>
            <a:r>
              <a:rPr lang="ru-RU" dirty="0" smtClean="0"/>
              <a:t>Материалы </a:t>
            </a:r>
            <a:r>
              <a:rPr lang="ru-RU" dirty="0"/>
              <a:t>об истории возникновения </a:t>
            </a:r>
            <a:r>
              <a:rPr lang="ru-RU" dirty="0" smtClean="0"/>
              <a:t>поселка, района (не обязательно.</a:t>
            </a:r>
            <a:endParaRPr lang="ru-RU" dirty="0"/>
          </a:p>
          <a:p>
            <a:pPr algn="just"/>
            <a:r>
              <a:rPr lang="ru-RU" dirty="0" smtClean="0"/>
              <a:t>Различные </a:t>
            </a:r>
            <a:r>
              <a:rPr lang="ru-RU" dirty="0"/>
              <a:t>  макеты (крестьянская изба, комната - горница, крестьянское подворье и т. п.) ;</a:t>
            </a:r>
          </a:p>
          <a:p>
            <a:pPr algn="just"/>
            <a:r>
              <a:rPr lang="ru-RU" dirty="0" smtClean="0"/>
              <a:t>Куклы </a:t>
            </a:r>
            <a:r>
              <a:rPr lang="ru-RU" dirty="0"/>
              <a:t> в русском </a:t>
            </a:r>
            <a:r>
              <a:rPr lang="ru-RU" dirty="0" smtClean="0"/>
              <a:t>костюме, дидактические </a:t>
            </a:r>
            <a:r>
              <a:rPr lang="ru-RU" dirty="0"/>
              <a:t> игры;</a:t>
            </a:r>
          </a:p>
          <a:p>
            <a:pPr algn="just"/>
            <a:r>
              <a:rPr lang="ru-RU" dirty="0"/>
              <a:t>Художественная литература (сказки, песенки, пословицы, поговорки, стихи, загадки народа, о городе, о России.)</a:t>
            </a:r>
          </a:p>
          <a:p>
            <a:pPr algn="just"/>
            <a:r>
              <a:rPr lang="ru-RU" dirty="0"/>
              <a:t>Элементы государственной символики (флаг, герб </a:t>
            </a:r>
            <a:r>
              <a:rPr lang="ru-RU" dirty="0" smtClean="0"/>
              <a:t>России) элементы районной символики;</a:t>
            </a:r>
            <a:endParaRPr lang="ru-RU" dirty="0"/>
          </a:p>
          <a:p>
            <a:pPr algn="just"/>
            <a:r>
              <a:rPr lang="ru-RU" dirty="0"/>
              <a:t>Материал, посвященный защитникам Отечества: тематические папки с иллюстрациями.</a:t>
            </a:r>
          </a:p>
          <a:p>
            <a:pPr algn="just"/>
            <a:r>
              <a:rPr lang="ru-RU" dirty="0"/>
              <a:t>Мини музей: Элементы одежды, Посуда народа, Музыкальные народные инструменты</a:t>
            </a:r>
          </a:p>
          <a:p>
            <a:pPr algn="just"/>
            <a:r>
              <a:rPr lang="ru-RU" dirty="0"/>
              <a:t>Аудио и видео материалы о природе родного </a:t>
            </a:r>
            <a:r>
              <a:rPr lang="ru-RU" dirty="0" smtClean="0"/>
              <a:t>края.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5377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285"/>
            <a:ext cx="8496944" cy="63408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Оснащение центра краеведения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(старшие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группы)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620688"/>
            <a:ext cx="8856984" cy="612068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ЦА – место для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индивидуальных и подгрупповых самостоятельных игр и занятий с материалами различного вида.  Работа в центре может заменить традиционное занятие.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Семейные фотоальбомы, самодельные книги на темы «Герб моей семьи», «Генеалогическое древо»; «Детский сад».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Тематические папки с иллюстрациями и фотографиями: «История возникновения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поселка,»,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«Знаменитые земляки», «Народный костюм », 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Достопримечательности»,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«Архитектура», «Спорт», «Природные богатства»,  мини-музей («Предметы русского быта»; «Прошлое и настоящее посуды» «Символика государств», «Игрушки в прошлом и настоящем»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«Как жили люди на Руси», «Предметы старины», «Из истории русского народного костюма», «Народные праздники», «Народный календарь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др.);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Художественная литература (стихи, рассказы, произведения самих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детей, посвященная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нашим великим соотечественникам, прославившим Россию; 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портреты).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Подборка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стихотворений о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поселке, районе. Карта района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Символика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района (герб). Макеты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(микрорайон, улица, архитектурные сооружения);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Тематическая папка «Мой край»: карта и символика края; материал, знакомящий детей со славным прошлым родного края (история городов и их настоящее; сельское хозяйство);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Карта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РФ.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Символика России (герб, флаг, гимн). Портрет президента страны;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Предметы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искусства, одежды и быта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русского народа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Традиции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обычаи, фольклор (описания, иллюстрации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Куклы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национальных костюмах.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Выставки работ родителей и детей. 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Макеты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избы, детского сада, деревни; Рисунки детей о жизни в детском саду, дома, о различных праздниках и т.д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игры по теме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Глобус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карта мира (для детей). Тематические папки с иллюстрациями, рассказывающими о жизни людей в других странах, их обычаях, традициях, занятиях и профессиях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857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58945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Приемы работы в центре (ООП ДО с.115)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496944" cy="5709248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Основными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задачами образовательного процесса при изучении истории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являются -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элементарное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реконструирование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и описание прошлого по одному из возможных сценариев (на примере сказок, мифов, былин, исторических рассказов), определение исторических закономерностей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Организация исследовательской деятельности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воспитанников по изучению истории семьи, родного края, России, используя следующие методы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-  Проекты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 составлению хронологической ленты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когда дети наклеивают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рисуют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 ней события из жизни своей семьи, сада, или страны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(лента времени)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-  Опросы,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интервью (педагогов, родителей, бабушек и дедушек, других взрослых)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когда дети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могут выстраивать рассказы об исторических событиях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- историческое моделирование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- экскурсии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- планирование будущего.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- мини-музей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0071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188</TotalTime>
  <Words>973</Words>
  <Application>Microsoft Office PowerPoint</Application>
  <PresentationFormat>Экран (4:3)</PresentationFormat>
  <Paragraphs>84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ЦЕНТР КРАЕВЕНИЯ (патриотический)</vt:lpstr>
      <vt:lpstr>Основы патриотизма </vt:lpstr>
      <vt:lpstr>Целевые ориентиры (ФОП ДО)</vt:lpstr>
      <vt:lpstr>Рекомендации по созданию  центра в группе</vt:lpstr>
      <vt:lpstr>Презентация PowerPoint</vt:lpstr>
      <vt:lpstr>Оснащение центра краеведения (младшие группы) п.2.2.3.9 ООП ДО, стр.119</vt:lpstr>
      <vt:lpstr>Оснащение центра краеведения (средние группы)</vt:lpstr>
      <vt:lpstr>Оснащение центра краеведения (старшие группы)</vt:lpstr>
      <vt:lpstr>Приемы работы в центре (ООП ДО с.115)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КРАЕВЕНИЯ (патриотический)</dc:title>
  <dc:creator>User</dc:creator>
  <cp:lastModifiedBy>User</cp:lastModifiedBy>
  <cp:revision>24</cp:revision>
  <dcterms:created xsi:type="dcterms:W3CDTF">2023-01-26T14:40:53Z</dcterms:created>
  <dcterms:modified xsi:type="dcterms:W3CDTF">2023-01-26T18:17:39Z</dcterms:modified>
</cp:coreProperties>
</file>